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50" d="100"/>
          <a:sy n="50" d="100"/>
        </p:scale>
        <p:origin x="22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A2CE-4801-471C-9205-D25DD289439C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3AE6-0F33-4D45-AC95-E15DE0F30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09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A2CE-4801-471C-9205-D25DD289439C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3AE6-0F33-4D45-AC95-E15DE0F30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835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A2CE-4801-471C-9205-D25DD289439C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3AE6-0F33-4D45-AC95-E15DE0F30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573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A2CE-4801-471C-9205-D25DD289439C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3AE6-0F33-4D45-AC95-E15DE0F30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263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A2CE-4801-471C-9205-D25DD289439C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3AE6-0F33-4D45-AC95-E15DE0F30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90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A2CE-4801-471C-9205-D25DD289439C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3AE6-0F33-4D45-AC95-E15DE0F30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44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A2CE-4801-471C-9205-D25DD289439C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3AE6-0F33-4D45-AC95-E15DE0F30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442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A2CE-4801-471C-9205-D25DD289439C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3AE6-0F33-4D45-AC95-E15DE0F30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687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A2CE-4801-471C-9205-D25DD289439C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3AE6-0F33-4D45-AC95-E15DE0F30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98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A2CE-4801-471C-9205-D25DD289439C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3AE6-0F33-4D45-AC95-E15DE0F30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254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A2CE-4801-471C-9205-D25DD289439C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3AE6-0F33-4D45-AC95-E15DE0F30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5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4A2CE-4801-471C-9205-D25DD289439C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A3AE6-0F33-4D45-AC95-E15DE0F30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747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>
            <a:extLst>
              <a:ext uri="{FF2B5EF4-FFF2-40B4-BE49-F238E27FC236}">
                <a16:creationId xmlns:a16="http://schemas.microsoft.com/office/drawing/2014/main" id="{3E66DFE3-C132-4D4B-A2F6-AAED00A31F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3411" y="6309060"/>
            <a:ext cx="438950" cy="3611239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B70562-B40E-41B8-AA82-7549B1E20E05}"/>
              </a:ext>
            </a:extLst>
          </p:cNvPr>
          <p:cNvSpPr txBox="1"/>
          <p:nvPr/>
        </p:nvSpPr>
        <p:spPr>
          <a:xfrm>
            <a:off x="653145" y="279030"/>
            <a:ext cx="5623144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chemeClr val="accent6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日々の生活に生かす</a:t>
            </a:r>
            <a:endParaRPr kumimoji="1" lang="en-US" altLang="ja-JP" sz="4000" b="1" dirty="0">
              <a:solidFill>
                <a:schemeClr val="accent6">
                  <a:lumMod val="50000"/>
                </a:schemeClr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4000" b="1" dirty="0">
                <a:solidFill>
                  <a:schemeClr val="accent6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＊中医学講座＊</a:t>
            </a:r>
            <a:endParaRPr kumimoji="1" lang="en-US" altLang="ja-JP" sz="4000" b="1" dirty="0">
              <a:solidFill>
                <a:schemeClr val="accent6">
                  <a:lumMod val="50000"/>
                </a:schemeClr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F8663A9-CED7-4548-8202-69590DCC0F56}"/>
              </a:ext>
            </a:extLst>
          </p:cNvPr>
          <p:cNvSpPr txBox="1"/>
          <p:nvPr/>
        </p:nvSpPr>
        <p:spPr>
          <a:xfrm>
            <a:off x="322481" y="1744568"/>
            <a:ext cx="628447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accent4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= </a:t>
            </a:r>
            <a:r>
              <a:rPr kumimoji="1" lang="ja-JP" altLang="en-US" sz="2800" dirty="0">
                <a:solidFill>
                  <a:schemeClr val="accent4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食がカラダを創り、生命を活かす </a:t>
            </a:r>
            <a:r>
              <a:rPr kumimoji="1" lang="en-US" altLang="ja-JP" sz="2800" dirty="0">
                <a:solidFill>
                  <a:schemeClr val="accent4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=</a:t>
            </a:r>
          </a:p>
          <a:p>
            <a:endParaRPr kumimoji="1" lang="ja-JP" altLang="en-US" sz="24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8E9AB25-D0A9-47EE-985E-846C624887AF}"/>
              </a:ext>
            </a:extLst>
          </p:cNvPr>
          <p:cNvSpPr txBox="1"/>
          <p:nvPr/>
        </p:nvSpPr>
        <p:spPr>
          <a:xfrm>
            <a:off x="653145" y="2298811"/>
            <a:ext cx="6049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accent4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あなたの健康づくりのために</a:t>
            </a:r>
            <a:endParaRPr kumimoji="1" lang="en-US" altLang="ja-JP" sz="2400" dirty="0">
              <a:solidFill>
                <a:schemeClr val="accent4">
                  <a:lumMod val="50000"/>
                </a:schemeClr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2400" dirty="0">
                <a:solidFill>
                  <a:schemeClr val="accent4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医学を基にした薬膳理論を学びませんか？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56057A-C056-416F-BB1C-5F09F041FDEC}"/>
              </a:ext>
            </a:extLst>
          </p:cNvPr>
          <p:cNvSpPr txBox="1"/>
          <p:nvPr/>
        </p:nvSpPr>
        <p:spPr>
          <a:xfrm>
            <a:off x="900525" y="6348681"/>
            <a:ext cx="4596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開催日</a:t>
            </a:r>
            <a:r>
              <a:rPr kumimoji="1" lang="en-US" altLang="ja-JP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１月　２８日　（火）</a:t>
            </a:r>
            <a:endParaRPr kumimoji="1" lang="en-US" altLang="ja-JP" dirty="0">
              <a:solidFill>
                <a:schemeClr val="accent1">
                  <a:lumMod val="50000"/>
                </a:schemeClr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　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C123A1F-0F5C-4377-882C-85622897607D}"/>
              </a:ext>
            </a:extLst>
          </p:cNvPr>
          <p:cNvSpPr txBox="1"/>
          <p:nvPr/>
        </p:nvSpPr>
        <p:spPr>
          <a:xfrm>
            <a:off x="908267" y="6877257"/>
            <a:ext cx="3976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時　間</a:t>
            </a:r>
            <a:r>
              <a:rPr kumimoji="1" lang="en-US" altLang="ja-JP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１０時　～　１２時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4D2A285-EDFD-4A6C-9E94-6D13F6051A94}"/>
              </a:ext>
            </a:extLst>
          </p:cNvPr>
          <p:cNvSpPr txBox="1"/>
          <p:nvPr/>
        </p:nvSpPr>
        <p:spPr>
          <a:xfrm>
            <a:off x="908267" y="7435022"/>
            <a:ext cx="5666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場　所</a:t>
            </a:r>
            <a:r>
              <a:rPr kumimoji="1" lang="en-US" altLang="ja-JP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リニモテラス公益施設　和室</a:t>
            </a:r>
            <a:r>
              <a:rPr kumimoji="1" lang="ja-JP" altLang="en-US" dirty="0"/>
              <a:t>　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A19B7BE-6847-4CC7-AD66-50B19FECD983}"/>
              </a:ext>
            </a:extLst>
          </p:cNvPr>
          <p:cNvSpPr txBox="1"/>
          <p:nvPr/>
        </p:nvSpPr>
        <p:spPr>
          <a:xfrm>
            <a:off x="908267" y="7954924"/>
            <a:ext cx="354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対　象</a:t>
            </a:r>
            <a:r>
              <a:rPr kumimoji="1" lang="en-US" altLang="ja-JP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どなたでも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823C991-EC4F-42AC-8B87-38367C5AD6A0}"/>
              </a:ext>
            </a:extLst>
          </p:cNvPr>
          <p:cNvSpPr txBox="1"/>
          <p:nvPr/>
        </p:nvSpPr>
        <p:spPr>
          <a:xfrm>
            <a:off x="908267" y="8552331"/>
            <a:ext cx="5368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参加費</a:t>
            </a:r>
            <a:r>
              <a:rPr kumimoji="1" lang="en-US" altLang="ja-JP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１５００円　（資料代含む）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C401C2E-4D8E-46C2-AABC-786227B46939}"/>
              </a:ext>
            </a:extLst>
          </p:cNvPr>
          <p:cNvSpPr txBox="1"/>
          <p:nvPr/>
        </p:nvSpPr>
        <p:spPr>
          <a:xfrm>
            <a:off x="908267" y="9064840"/>
            <a:ext cx="5666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お申込み・お問合せ</a:t>
            </a:r>
            <a:r>
              <a:rPr kumimoji="1" lang="en-US" altLang="ja-JP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リニモテラス公益施設</a:t>
            </a:r>
            <a:endParaRPr kumimoji="1" lang="en-US" altLang="ja-JP" dirty="0">
              <a:solidFill>
                <a:schemeClr val="accent1">
                  <a:lumMod val="50000"/>
                </a:schemeClr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　　　　　　　　　　　　</a:t>
            </a:r>
            <a:r>
              <a:rPr kumimoji="1" lang="en-US" altLang="ja-JP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0561-57-1599</a:t>
            </a:r>
            <a:endParaRPr kumimoji="1" lang="ja-JP" altLang="en-US" dirty="0">
              <a:solidFill>
                <a:schemeClr val="accent1">
                  <a:lumMod val="50000"/>
                </a:schemeClr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483E5E63-C8AE-4519-984F-058FD565DB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5133" y="3195958"/>
            <a:ext cx="4241886" cy="2830134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6DBEA3B9-F138-4B33-B566-7D97F4F435D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521" t="45498" r="521" b="44266"/>
          <a:stretch/>
        </p:blipFill>
        <p:spPr>
          <a:xfrm rot="5400000">
            <a:off x="-3380209" y="3137202"/>
            <a:ext cx="6966604" cy="438774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32C92B76-045C-4E04-82B9-13CF5ABABE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3411" y="-126714"/>
            <a:ext cx="438950" cy="6858594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724152E6-AFDC-45F4-8936-78A33608A8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04079" y="6537266"/>
            <a:ext cx="438950" cy="360914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F252C353-79E1-49D3-8C07-EA3801A86F3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9964" b="81419"/>
          <a:stretch/>
        </p:blipFill>
        <p:spPr>
          <a:xfrm>
            <a:off x="0" y="-126714"/>
            <a:ext cx="6858000" cy="369332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A3A7045E-2B89-4713-A311-4AA21EF019B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82005" b="9378"/>
          <a:stretch/>
        </p:blipFill>
        <p:spPr>
          <a:xfrm>
            <a:off x="0" y="9735633"/>
            <a:ext cx="6858000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502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124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リニモテラス 公益施設共用</dc:creator>
  <cp:lastModifiedBy>リニモテラス 公益施設共用</cp:lastModifiedBy>
  <cp:revision>9</cp:revision>
  <cp:lastPrinted>2024-12-25T10:48:54Z</cp:lastPrinted>
  <dcterms:created xsi:type="dcterms:W3CDTF">2024-08-29T10:14:42Z</dcterms:created>
  <dcterms:modified xsi:type="dcterms:W3CDTF">2024-12-25T10:59:24Z</dcterms:modified>
</cp:coreProperties>
</file>