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1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95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43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56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22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28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5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49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9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67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1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E2D77-FDAA-4AB3-8DA2-BF9E3D25CCAA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64CB-A400-4D70-B854-A91D3E5CF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0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46B7C8-D1B6-407A-B953-3C9DBB25F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3239BA-0A77-4793-A6CF-826BB001FA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1521202B-E949-42EF-93F5-BD9C1D04BB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22472"/>
              </p:ext>
            </p:extLst>
          </p:nvPr>
        </p:nvGraphicFramePr>
        <p:xfrm>
          <a:off x="92074" y="0"/>
          <a:ext cx="6676987" cy="99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76871" imgH="8019809" progId="Acrobat.Document.DC">
                  <p:embed/>
                </p:oleObj>
              </mc:Choice>
              <mc:Fallback>
                <p:oleObj name="Acrobat Document" r:id="rId3" imgW="5676871" imgH="801980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0"/>
                        <a:ext cx="6676987" cy="99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714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Adobe Acrobat Document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リニモテラス 公益施設共用</dc:creator>
  <cp:lastModifiedBy>リニモテラス 公益施設共用</cp:lastModifiedBy>
  <cp:revision>1</cp:revision>
  <cp:lastPrinted>2025-05-29T06:34:34Z</cp:lastPrinted>
  <dcterms:created xsi:type="dcterms:W3CDTF">2025-05-29T06:32:54Z</dcterms:created>
  <dcterms:modified xsi:type="dcterms:W3CDTF">2025-05-29T06:35:27Z</dcterms:modified>
</cp:coreProperties>
</file>