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665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23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88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67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81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81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3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1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81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68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72008-0486-443D-B9F9-071D96ABAA37}" type="datetimeFigureOut">
              <a:rPr kumimoji="1" lang="ja-JP" altLang="en-US" smtClean="0"/>
              <a:t>2026/5/6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E106F-69A9-4C88-9FB0-5A2C6805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821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80D6CF-B15F-4C52-B5D0-D6AB132E8B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D9589A-D5C1-4344-BB44-9139201BFC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191BDB2-0EB7-42F4-8DB1-4E4247FD86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80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657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リニモテラス 公益施設共用</dc:creator>
  <cp:lastModifiedBy>リニモテラス 公益施設共用</cp:lastModifiedBy>
  <cp:revision>1</cp:revision>
  <cp:lastPrinted>2026-05-06T04:42:03Z</cp:lastPrinted>
  <dcterms:created xsi:type="dcterms:W3CDTF">2026-05-06T04:41:01Z</dcterms:created>
  <dcterms:modified xsi:type="dcterms:W3CDTF">2026-05-06T04:42:31Z</dcterms:modified>
</cp:coreProperties>
</file>